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5" r:id="rId3"/>
    <p:sldId id="287" r:id="rId4"/>
    <p:sldId id="294" r:id="rId5"/>
    <p:sldId id="289" r:id="rId6"/>
    <p:sldId id="293" r:id="rId7"/>
    <p:sldId id="295" r:id="rId8"/>
    <p:sldId id="298" r:id="rId9"/>
    <p:sldId id="307" r:id="rId10"/>
    <p:sldId id="299" r:id="rId11"/>
    <p:sldId id="306" r:id="rId12"/>
    <p:sldId id="300" r:id="rId13"/>
    <p:sldId id="305" r:id="rId14"/>
    <p:sldId id="301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285"/>
            <p14:sldId id="287"/>
            <p14:sldId id="294"/>
            <p14:sldId id="289"/>
            <p14:sldId id="293"/>
            <p14:sldId id="295"/>
            <p14:sldId id="298"/>
            <p14:sldId id="307"/>
            <p14:sldId id="299"/>
            <p14:sldId id="306"/>
            <p14:sldId id="300"/>
            <p14:sldId id="305"/>
            <p14:sldId id="301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146.png"/><Relationship Id="rId26" Type="http://schemas.openxmlformats.org/officeDocument/2006/relationships/image" Target="../media/image153.png"/><Relationship Id="rId39" Type="http://schemas.openxmlformats.org/officeDocument/2006/relationships/image" Target="../media/image165.png"/><Relationship Id="rId21" Type="http://schemas.openxmlformats.org/officeDocument/2006/relationships/image" Target="../media/image149.png"/><Relationship Id="rId34" Type="http://schemas.openxmlformats.org/officeDocument/2006/relationships/image" Target="../media/image160.png"/><Relationship Id="rId7" Type="http://schemas.openxmlformats.org/officeDocument/2006/relationships/image" Target="../media/image136.png"/><Relationship Id="rId2" Type="http://schemas.openxmlformats.org/officeDocument/2006/relationships/image" Target="../media/image134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29" Type="http://schemas.openxmlformats.org/officeDocument/2006/relationships/image" Target="../media/image156.png"/><Relationship Id="rId41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140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3.png"/><Relationship Id="rId40" Type="http://schemas.openxmlformats.org/officeDocument/2006/relationships/image" Target="../media/image166.png"/><Relationship Id="rId5" Type="http://schemas.openxmlformats.org/officeDocument/2006/relationships/image" Target="../media/image15.png"/><Relationship Id="rId15" Type="http://schemas.openxmlformats.org/officeDocument/2006/relationships/image" Target="../media/image143.png"/><Relationship Id="rId23" Type="http://schemas.openxmlformats.org/officeDocument/2006/relationships/image" Target="../media/image5.png"/><Relationship Id="rId28" Type="http://schemas.openxmlformats.org/officeDocument/2006/relationships/image" Target="../media/image155.png"/><Relationship Id="rId36" Type="http://schemas.openxmlformats.org/officeDocument/2006/relationships/image" Target="../media/image162.png"/><Relationship Id="rId10" Type="http://schemas.openxmlformats.org/officeDocument/2006/relationships/image" Target="../media/image139.png"/><Relationship Id="rId19" Type="http://schemas.openxmlformats.org/officeDocument/2006/relationships/image" Target="../media/image147.png"/><Relationship Id="rId31" Type="http://schemas.openxmlformats.org/officeDocument/2006/relationships/image" Target="../media/image158.png"/><Relationship Id="rId4" Type="http://schemas.openxmlformats.org/officeDocument/2006/relationships/image" Target="../media/image116.png"/><Relationship Id="rId9" Type="http://schemas.openxmlformats.org/officeDocument/2006/relationships/image" Target="../media/image138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1.png"/><Relationship Id="rId8" Type="http://schemas.openxmlformats.org/officeDocument/2006/relationships/image" Target="../media/image137.png"/><Relationship Id="rId3" Type="http://schemas.openxmlformats.org/officeDocument/2006/relationships/image" Target="../media/image135.png"/><Relationship Id="rId12" Type="http://schemas.openxmlformats.org/officeDocument/2006/relationships/image" Target="../media/image141.png"/><Relationship Id="rId17" Type="http://schemas.openxmlformats.org/officeDocument/2006/relationships/image" Target="../media/image145.png"/><Relationship Id="rId25" Type="http://schemas.openxmlformats.org/officeDocument/2006/relationships/image" Target="../media/image152.png"/><Relationship Id="rId33" Type="http://schemas.openxmlformats.org/officeDocument/2006/relationships/image" Target="../media/image4.png"/><Relationship Id="rId38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73.png"/><Relationship Id="rId21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7.png"/><Relationship Id="rId2" Type="http://schemas.openxmlformats.org/officeDocument/2006/relationships/image" Target="../media/image134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77.png"/><Relationship Id="rId24" Type="http://schemas.openxmlformats.org/officeDocument/2006/relationships/image" Target="../media/image189.png"/><Relationship Id="rId5" Type="http://schemas.openxmlformats.org/officeDocument/2006/relationships/image" Target="../media/image135.png"/><Relationship Id="rId15" Type="http://schemas.openxmlformats.org/officeDocument/2006/relationships/image" Target="../media/image181.png"/><Relationship Id="rId23" Type="http://schemas.openxmlformats.org/officeDocument/2006/relationships/image" Target="../media/image188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4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29.png"/><Relationship Id="rId10" Type="http://schemas.openxmlformats.org/officeDocument/2006/relationships/image" Target="../media/image233.png"/><Relationship Id="rId4" Type="http://schemas.openxmlformats.org/officeDocument/2006/relationships/image" Target="../media/image228.png"/><Relationship Id="rId9" Type="http://schemas.openxmlformats.org/officeDocument/2006/relationships/image" Target="../media/image2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19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69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7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86.png"/><Relationship Id="rId26" Type="http://schemas.openxmlformats.org/officeDocument/2006/relationships/image" Target="../media/image93.png"/><Relationship Id="rId3" Type="http://schemas.openxmlformats.org/officeDocument/2006/relationships/image" Target="../media/image72.png"/><Relationship Id="rId21" Type="http://schemas.openxmlformats.org/officeDocument/2006/relationships/image" Target="../media/image89.png"/><Relationship Id="rId34" Type="http://schemas.openxmlformats.org/officeDocument/2006/relationships/image" Target="../media/image10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5" Type="http://schemas.openxmlformats.org/officeDocument/2006/relationships/image" Target="../media/image92.png"/><Relationship Id="rId33" Type="http://schemas.openxmlformats.org/officeDocument/2006/relationships/image" Target="../media/image24.png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23.png"/><Relationship Id="rId28" Type="http://schemas.openxmlformats.org/officeDocument/2006/relationships/image" Target="../media/image95.png"/><Relationship Id="rId36" Type="http://schemas.openxmlformats.org/officeDocument/2006/relationships/image" Target="../media/image102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31" Type="http://schemas.openxmlformats.org/officeDocument/2006/relationships/image" Target="../media/image9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1.png"/><Relationship Id="rId8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3.png"/><Relationship Id="rId4" Type="http://schemas.openxmlformats.org/officeDocument/2006/relationships/image" Target="../media/image105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33378A-A8DC-E09E-54BC-B34E1D7C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904445"/>
            <a:ext cx="6143625" cy="38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B3CAA3F-AD1C-8274-0318-2E48DD462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8550351" y="4736151"/>
            <a:ext cx="1041324" cy="20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4CA9A-B1F4-135F-4893-022FD5585B4E}"/>
              </a:ext>
            </a:extLst>
          </p:cNvPr>
          <p:cNvCxnSpPr/>
          <p:nvPr/>
        </p:nvCxnSpPr>
        <p:spPr>
          <a:xfrm flipH="1" flipV="1">
            <a:off x="7636893" y="4788043"/>
            <a:ext cx="914400" cy="8858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8835A511-6832-3B29-E1C0-F06E03241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92" y="0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H="1">
            <a:off x="7324725" y="1487632"/>
            <a:ext cx="1225626" cy="25890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>
            <a:extLst>
              <a:ext uri="{FF2B5EF4-FFF2-40B4-BE49-F238E27FC236}">
                <a16:creationId xmlns:a16="http://schemas.microsoft.com/office/drawing/2014/main" id="{C9426921-C7AB-67FB-DDBE-61D63082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61" y="1"/>
            <a:ext cx="2657328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H="1">
            <a:off x="6600354" y="1809750"/>
            <a:ext cx="371946" cy="21526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>
            <a:extLst>
              <a:ext uri="{FF2B5EF4-FFF2-40B4-BE49-F238E27FC236}">
                <a16:creationId xmlns:a16="http://schemas.microsoft.com/office/drawing/2014/main" id="{3F46A66E-1AA4-FD15-7D2A-F1BC5BD1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50" y="0"/>
            <a:ext cx="2689411" cy="19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>
            <a:off x="4867276" y="1809750"/>
            <a:ext cx="1228724" cy="17907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5D59CDB-6601-2DB8-C985-AF2EC346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2" y="2138603"/>
            <a:ext cx="2926538" cy="214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D26FDB5B-55AE-01DD-2EDD-316C34AA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7" y="4450872"/>
            <a:ext cx="2809066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3149077" y="2362972"/>
            <a:ext cx="1384823" cy="723128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/>
          <p:nvPr/>
        </p:nvCxnSpPr>
        <p:spPr>
          <a:xfrm flipV="1">
            <a:off x="3205733" y="2886075"/>
            <a:ext cx="1733078" cy="234488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7592E8CB-FF30-0B0B-F852-63137D77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68137"/>
            <a:ext cx="2509163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028A4E-B1F0-A8F1-F29E-B0249D3D4AEA}"/>
              </a:ext>
            </a:extLst>
          </p:cNvPr>
          <p:cNvSpPr/>
          <p:nvPr/>
        </p:nvSpPr>
        <p:spPr>
          <a:xfrm>
            <a:off x="6879726" y="102761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19268" y="308036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F5F036-E442-41D9-56DC-1CE6C8A6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64" y="2132277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A7AAD85-4200-FB5A-ECD5-5938E376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4" y="2252133"/>
            <a:ext cx="3541148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3F9CAA6-8983-E0AC-0B06-17F5157F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996" y="2252133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0EA2CB-313C-EB8D-5B90-E6A46F382D96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D99CB3F-542E-E7CE-3325-2C76EE8268C7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17CCFA7-7707-463F-CA06-80E4209F710F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94302" cy="2405419"/>
                <a:chOff x="7616428" y="221825"/>
                <a:chExt cx="3094302" cy="240541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07E3031A-5E1A-DC4B-37C0-4D2F6B0FE899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4B4EF33F-FCCB-B337-2893-59E02C0E8375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CDEF3CF2-3178-0AE7-5AE2-9C550F32FE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146793"/>
                      <a:chOff x="7616428" y="662781"/>
                      <a:chExt cx="3067844" cy="2146793"/>
                    </a:xfrm>
                  </p:grpSpPr>
                  <p:pic>
                    <p:nvPicPr>
                      <p:cNvPr id="5122" name="Picture 2">
                        <a:extLst>
                          <a:ext uri="{FF2B5EF4-FFF2-40B4-BE49-F238E27FC236}">
                            <a16:creationId xmlns:a16="http://schemas.microsoft.com/office/drawing/2014/main" id="{28DFD7BF-C884-4A00-770F-8C3DEF6C0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060" y="66278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0" name="Picture 12">
                        <a:extLst>
                          <a:ext uri="{FF2B5EF4-FFF2-40B4-BE49-F238E27FC236}">
                            <a16:creationId xmlns:a16="http://schemas.microsoft.com/office/drawing/2014/main" id="{ABA95F49-4035-C78A-F90F-2C17430609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807609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5922D19C-8AED-C576-5EE0-6E0959708E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53901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8">
                    <a:extLst>
                      <a:ext uri="{FF2B5EF4-FFF2-40B4-BE49-F238E27FC236}">
                        <a16:creationId xmlns:a16="http://schemas.microsoft.com/office/drawing/2014/main" id="{B64671A1-D5F8-ED58-D0A6-14626A281E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78640" y="294418"/>
                    <a:ext cx="2730596" cy="19998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C12738BF-74CA-0C7E-4BD0-B1CFDEBB3C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3769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88408267-E630-1E70-489D-C5C1D3F2E6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15" y="3286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5C3EB7EA-9DBC-BCA0-BD0D-6E12E1CFE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34780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329B15-C663-E90A-0C9D-3BCE7684DC4C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B4DA3F-9C69-0DEC-D71C-D1046B33F3F2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08833" y="4530887"/>
              <a:chExt cx="3142494" cy="223239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145CDB1-6C6A-65E5-600B-F6EF198C07F8}"/>
                  </a:ext>
                </a:extLst>
              </p:cNvPr>
              <p:cNvGrpSpPr/>
              <p:nvPr/>
            </p:nvGrpSpPr>
            <p:grpSpPr>
              <a:xfrm>
                <a:off x="6108833" y="4530887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976737F-9714-CAB0-65D9-B29985187893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232390"/>
                  <a:chOff x="6152998" y="4530887"/>
                  <a:chExt cx="3098329" cy="223239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A34FF0F7-F618-2E84-32B3-443905FCFC24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9AF2531E-F665-9221-7AC4-5595A50818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86803" cy="2232390"/>
                      <a:chOff x="6181413" y="4522289"/>
                      <a:chExt cx="3086803" cy="2232390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4FFB29FD-1910-F15D-993C-6AB4DD2545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81413" y="4522289"/>
                        <a:ext cx="3078500" cy="2232390"/>
                        <a:chOff x="6210093" y="4509901"/>
                        <a:chExt cx="3078500" cy="2232390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E59DEF5-80EF-11B3-FAC4-E9E9A7CFADF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8630" y="4509901"/>
                          <a:ext cx="3069963" cy="2147411"/>
                          <a:chOff x="6254611" y="4623948"/>
                          <a:chExt cx="3069963" cy="2147411"/>
                        </a:xfrm>
                      </p:grpSpPr>
                      <p:grpSp>
                        <p:nvGrpSpPr>
                          <p:cNvPr id="10" name="Group 9">
                            <a:extLst>
                              <a:ext uri="{FF2B5EF4-FFF2-40B4-BE49-F238E27FC236}">
                                <a16:creationId xmlns:a16="http://schemas.microsoft.com/office/drawing/2014/main" id="{3059A2BE-AC11-88B2-B147-781A61788D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6730" y="4623948"/>
                            <a:ext cx="3067844" cy="2056550"/>
                            <a:chOff x="6253820" y="4527961"/>
                            <a:chExt cx="3067844" cy="2056550"/>
                          </a:xfrm>
                        </p:grpSpPr>
                        <p:pic>
                          <p:nvPicPr>
                            <p:cNvPr id="5126" name="Picture 6">
                              <a:extLst>
                                <a:ext uri="{FF2B5EF4-FFF2-40B4-BE49-F238E27FC236}">
                                  <a16:creationId xmlns:a16="http://schemas.microsoft.com/office/drawing/2014/main" id="{04E11AFC-D5EB-7251-3AB7-823CE54555E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3820" y="4527961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8" name="Picture 20">
                              <a:extLst>
                                <a:ext uri="{FF2B5EF4-FFF2-40B4-BE49-F238E27FC236}">
                                  <a16:creationId xmlns:a16="http://schemas.microsoft.com/office/drawing/2014/main" id="{D7E2E2A9-F88D-E6E4-84D9-DDA6686A296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64796" y="4610779"/>
                              <a:ext cx="3024580" cy="197373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4" name="Picture 6">
                            <a:extLst>
                              <a:ext uri="{FF2B5EF4-FFF2-40B4-BE49-F238E27FC236}">
                                <a16:creationId xmlns:a16="http://schemas.microsoft.com/office/drawing/2014/main" id="{222C8FE5-88F6-C73C-224F-1C91FDC047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47693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2" name="Picture 6">
                          <a:extLst>
                            <a:ext uri="{FF2B5EF4-FFF2-40B4-BE49-F238E27FC236}">
                              <a16:creationId xmlns:a16="http://schemas.microsoft.com/office/drawing/2014/main" id="{9B179D14-B6DF-82E0-867D-A0B4F1332A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0093" y="4740326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7604B1C3-C771-C2AD-4964-E1D77ED1E7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372" y="47313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6" name="Picture 4">
                      <a:extLst>
                        <a:ext uri="{FF2B5EF4-FFF2-40B4-BE49-F238E27FC236}">
                          <a16:creationId xmlns:a16="http://schemas.microsoft.com/office/drawing/2014/main" id="{034C4D2D-5204-88EF-FE49-365CC769E1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83483" y="4687222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6">
                    <a:extLst>
                      <a:ext uri="{FF2B5EF4-FFF2-40B4-BE49-F238E27FC236}">
                        <a16:creationId xmlns:a16="http://schemas.microsoft.com/office/drawing/2014/main" id="{66094B96-A0E5-A25F-B020-9557B6B5C6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5081" y="4651822"/>
                    <a:ext cx="2837198" cy="2077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2" name="Picture 18">
                  <a:extLst>
                    <a:ext uri="{FF2B5EF4-FFF2-40B4-BE49-F238E27FC236}">
                      <a16:creationId xmlns:a16="http://schemas.microsoft.com/office/drawing/2014/main" id="{E3A9E677-F588-059D-B022-4B63F40435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08833" y="4611340"/>
                  <a:ext cx="2884305" cy="2112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0F5A8A5D-54EE-4BF7-6F2E-5BAC3E66FB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4126" y="4699467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FAFB41D-BC36-4E2B-3147-B0F0E6F5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125" y="4760364"/>
              <a:ext cx="2689411" cy="196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936BB4-F450-DEF6-1373-310BE024DF4B}"/>
              </a:ext>
            </a:extLst>
          </p:cNvPr>
          <p:cNvGrpSpPr/>
          <p:nvPr/>
        </p:nvGrpSpPr>
        <p:grpSpPr>
          <a:xfrm>
            <a:off x="6148227" y="2460034"/>
            <a:ext cx="3150092" cy="2272123"/>
            <a:chOff x="6115702" y="2476266"/>
            <a:chExt cx="3150092" cy="22721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1C3866-489F-BDE7-081C-AB6CACC69C01}"/>
                </a:ext>
              </a:extLst>
            </p:cNvPr>
            <p:cNvGrpSpPr/>
            <p:nvPr/>
          </p:nvGrpSpPr>
          <p:grpSpPr>
            <a:xfrm>
              <a:off x="6122838" y="2476266"/>
              <a:ext cx="3142956" cy="2272123"/>
              <a:chOff x="6048646" y="2369867"/>
              <a:chExt cx="3142956" cy="227212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581642-2E33-8BB9-8644-2F05118BD19E}"/>
                  </a:ext>
                </a:extLst>
              </p:cNvPr>
              <p:cNvGrpSpPr/>
              <p:nvPr/>
            </p:nvGrpSpPr>
            <p:grpSpPr>
              <a:xfrm>
                <a:off x="6052754" y="2369867"/>
                <a:ext cx="3138848" cy="2272123"/>
                <a:chOff x="6164029" y="2476225"/>
                <a:chExt cx="3138848" cy="227212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71E121A-7564-163D-E1D6-CD128EDE036B}"/>
                    </a:ext>
                  </a:extLst>
                </p:cNvPr>
                <p:cNvGrpSpPr/>
                <p:nvPr/>
              </p:nvGrpSpPr>
              <p:grpSpPr>
                <a:xfrm>
                  <a:off x="6164029" y="2476225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584D7546-F7C2-CCC8-541B-75285D0C5029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125913" cy="2272123"/>
                    <a:chOff x="6176964" y="2476225"/>
                    <a:chExt cx="3125913" cy="227212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0F7EFC1-1E95-1A02-48EB-627E9A4937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081545" cy="2272123"/>
                      <a:chOff x="6253807" y="2463260"/>
                      <a:chExt cx="3081545" cy="2272123"/>
                    </a:xfrm>
                  </p:grpSpPr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F9A6369D-0285-7D9B-7985-73258375DC9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3807" y="2463260"/>
                        <a:ext cx="3081545" cy="2224374"/>
                        <a:chOff x="6247760" y="2367918"/>
                        <a:chExt cx="3081545" cy="2224374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1489424D-986F-4F07-B3A2-A625A9B34F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47760" y="2367918"/>
                          <a:ext cx="3081545" cy="2153995"/>
                          <a:chOff x="6246074" y="2436594"/>
                          <a:chExt cx="3081545" cy="2153995"/>
                        </a:xfrm>
                      </p:grpSpPr>
                      <p:grpSp>
                        <p:nvGrpSpPr>
                          <p:cNvPr id="9" name="Group 8">
                            <a:extLst>
                              <a:ext uri="{FF2B5EF4-FFF2-40B4-BE49-F238E27FC236}">
                                <a16:creationId xmlns:a16="http://schemas.microsoft.com/office/drawing/2014/main" id="{AFD0057F-62D6-E629-99A0-233486F50D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4611" y="2436594"/>
                            <a:ext cx="3073008" cy="2074117"/>
                            <a:chOff x="6254611" y="2436594"/>
                            <a:chExt cx="3073008" cy="2074117"/>
                          </a:xfrm>
                        </p:grpSpPr>
                        <p:pic>
                          <p:nvPicPr>
                            <p:cNvPr id="5124" name="Picture 4">
                              <a:extLst>
                                <a:ext uri="{FF2B5EF4-FFF2-40B4-BE49-F238E27FC236}">
                                  <a16:creationId xmlns:a16="http://schemas.microsoft.com/office/drawing/2014/main" id="{4A2C2869-0B91-7845-29BB-C41ECE211A8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9775" y="24365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6" name="Picture 18">
                              <a:extLst>
                                <a:ext uri="{FF2B5EF4-FFF2-40B4-BE49-F238E27FC236}">
                                  <a16:creationId xmlns:a16="http://schemas.microsoft.com/office/drawing/2014/main" id="{5BEAB325-3D0D-4902-4B4C-BC407A798C7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2508746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2" name="Picture 4">
                            <a:extLst>
                              <a:ext uri="{FF2B5EF4-FFF2-40B4-BE49-F238E27FC236}">
                                <a16:creationId xmlns:a16="http://schemas.microsoft.com/office/drawing/2014/main" id="{3BB96C7A-F1EF-3088-2054-B1F7A47990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6074" y="258862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BFF32F7D-C7CD-7326-4281-C5B06D12F7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5015" y="2590327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4" name="Picture 2">
                        <a:extLst>
                          <a:ext uri="{FF2B5EF4-FFF2-40B4-BE49-F238E27FC236}">
                            <a16:creationId xmlns:a16="http://schemas.microsoft.com/office/drawing/2014/main" id="{73573A7C-FBFF-49DB-C3B9-769ECEB5B5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000" y="276165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4" name="Picture 2">
                      <a:extLst>
                        <a:ext uri="{FF2B5EF4-FFF2-40B4-BE49-F238E27FC236}">
                          <a16:creationId xmlns:a16="http://schemas.microsoft.com/office/drawing/2014/main" id="{64BF1235-3DA5-6676-0973-82B37B6DEC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35033" y="2737125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4">
                    <a:extLst>
                      <a:ext uri="{FF2B5EF4-FFF2-40B4-BE49-F238E27FC236}">
                        <a16:creationId xmlns:a16="http://schemas.microsoft.com/office/drawing/2014/main" id="{913552AB-2EDB-42FB-689D-9BD11AD94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4029" y="2522851"/>
                    <a:ext cx="2729226" cy="1998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24FDB256-9375-5C00-6CDC-8BC454F86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781" y="2733288"/>
                  <a:ext cx="2703298" cy="1979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1199F636-24C3-2A92-261E-D83812D71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646" y="2502916"/>
                <a:ext cx="2817071" cy="2063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0670CEC0-23A9-3912-2130-A90A632D7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702" y="2591514"/>
              <a:ext cx="2846344" cy="2084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D79B5E-4438-05F1-5D05-C9D531140185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2858FB-25EA-6693-76CC-965C51FE9C0C}"/>
                </a:ext>
              </a:extLst>
            </p:cNvPr>
            <p:cNvGrpSpPr/>
            <p:nvPr/>
          </p:nvGrpSpPr>
          <p:grpSpPr>
            <a:xfrm>
              <a:off x="9150571" y="2549533"/>
              <a:ext cx="2760879" cy="2107515"/>
              <a:chOff x="9051656" y="2479192"/>
              <a:chExt cx="2951322" cy="22528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BF9BED-92F8-7B54-88DE-C4282D263D1E}"/>
                  </a:ext>
                </a:extLst>
              </p:cNvPr>
              <p:cNvGrpSpPr/>
              <p:nvPr/>
            </p:nvGrpSpPr>
            <p:grpSpPr>
              <a:xfrm>
                <a:off x="9051656" y="2479192"/>
                <a:ext cx="2951322" cy="2252889"/>
                <a:chOff x="8968064" y="2468683"/>
                <a:chExt cx="2951322" cy="2252889"/>
              </a:xfrm>
            </p:grpSpPr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5E619938-65BE-E079-D95C-9A044F87AA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4815" y="2468683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2">
                  <a:extLst>
                    <a:ext uri="{FF2B5EF4-FFF2-40B4-BE49-F238E27FC236}">
                      <a16:creationId xmlns:a16="http://schemas.microsoft.com/office/drawing/2014/main" id="{AC55437B-9742-8823-7042-7DE8C4595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8064" y="2560100"/>
                  <a:ext cx="2951322" cy="21614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5FE4BFE3-31E0-9625-90A8-68F5B9292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407" y="2551438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911322F-1D13-349C-A062-8523CEF08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42" y="2639411"/>
              <a:ext cx="2737788" cy="207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9550-64F6-859A-6068-ACC973ED2295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108836" y="4724082"/>
            <a:chExt cx="2844350" cy="21552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1116BE-8973-E534-11F5-07C6DB1C5987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066429" y="4547957"/>
              <a:chExt cx="2844350" cy="21552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1D8554F-7B55-37FA-D225-709912E224B4}"/>
                  </a:ext>
                </a:extLst>
              </p:cNvPr>
              <p:cNvGrpSpPr/>
              <p:nvPr/>
            </p:nvGrpSpPr>
            <p:grpSpPr>
              <a:xfrm>
                <a:off x="9066429" y="4547957"/>
                <a:ext cx="2844350" cy="2155280"/>
                <a:chOff x="9000833" y="4631645"/>
                <a:chExt cx="2844350" cy="2155280"/>
              </a:xfrm>
            </p:grpSpPr>
            <p:pic>
              <p:nvPicPr>
                <p:cNvPr id="8" name="Picture 4">
                  <a:extLst>
                    <a:ext uri="{FF2B5EF4-FFF2-40B4-BE49-F238E27FC236}">
                      <a16:creationId xmlns:a16="http://schemas.microsoft.com/office/drawing/2014/main" id="{9144D636-CC13-6867-0670-B1D2FAC42C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3938" y="4631645"/>
                  <a:ext cx="2689411" cy="1969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8F20C485-7B99-9E15-97EC-44B93528D4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0833" y="4703797"/>
                  <a:ext cx="2844350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442BF470-D7BD-019B-4D05-BD0A35BF3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3967" y="4632913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F6C32E1-E6B4-BF34-B98B-4929ED0E5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027" y="4752278"/>
              <a:ext cx="2705423" cy="205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27042" y="4060935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C22D27-0849-2497-ACCC-FAD91FBA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13" y="2326323"/>
            <a:ext cx="2983569" cy="22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2C9B3E2-2052-8FD8-8993-07F97223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02" y="4593958"/>
            <a:ext cx="2983570" cy="22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33A9A78-9DBE-BBD2-6EA0-AC77D3F0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5" y="105027"/>
            <a:ext cx="2983569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C4FBD34-F8AD-CABD-97EB-2D19AB95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69" y="2336455"/>
            <a:ext cx="2983570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39A4117-02E0-4EC8-332A-4850F778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58" y="4593958"/>
            <a:ext cx="2986681" cy="21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95A25C-73F4-C0A8-C43A-797516814D57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6DED011-6363-6CD7-B626-B5BE8B2C326D}"/>
                </a:ext>
              </a:extLst>
            </p:cNvPr>
            <p:cNvGrpSpPr/>
            <p:nvPr/>
          </p:nvGrpSpPr>
          <p:grpSpPr>
            <a:xfrm>
              <a:off x="6148844" y="2491582"/>
              <a:ext cx="3039469" cy="2291631"/>
              <a:chOff x="6148844" y="2491582"/>
              <a:chExt cx="3039469" cy="229163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730D4BF-4763-BFF9-2C2E-018AE1C2CB42}"/>
                  </a:ext>
                </a:extLst>
              </p:cNvPr>
              <p:cNvGrpSpPr/>
              <p:nvPr/>
            </p:nvGrpSpPr>
            <p:grpSpPr>
              <a:xfrm>
                <a:off x="6148844" y="2491582"/>
                <a:ext cx="3024581" cy="2291631"/>
                <a:chOff x="6129866" y="2602569"/>
                <a:chExt cx="3024581" cy="2291631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A663C92F-6F84-B41D-7FED-FD3D912BA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230" y="2602569"/>
                  <a:ext cx="2863955" cy="2097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DBCA87ED-DCE9-0EC9-28CC-E736AB35DD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9866" y="2679075"/>
                  <a:ext cx="3024581" cy="2215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B90FFA34-F9A3-3E1F-5179-D67AA043C4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733" y="2568088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5AF64DE-2DE0-1A3A-98C7-6DDBAF8CB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685" y="2571153"/>
              <a:ext cx="2926538" cy="214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FF8F5A-42E5-6443-36B5-3089FBF3E9F6}"/>
              </a:ext>
            </a:extLst>
          </p:cNvPr>
          <p:cNvGrpSpPr/>
          <p:nvPr/>
        </p:nvGrpSpPr>
        <p:grpSpPr>
          <a:xfrm>
            <a:off x="6166498" y="4551977"/>
            <a:ext cx="3032024" cy="2309458"/>
            <a:chOff x="6166498" y="4551977"/>
            <a:chExt cx="3032024" cy="23094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042EC2-DA3F-4206-AC91-F3D6FAE369C1}"/>
                </a:ext>
              </a:extLst>
            </p:cNvPr>
            <p:cNvGrpSpPr/>
            <p:nvPr/>
          </p:nvGrpSpPr>
          <p:grpSpPr>
            <a:xfrm>
              <a:off x="6166498" y="4551977"/>
              <a:ext cx="3032024" cy="2309458"/>
              <a:chOff x="6130747" y="4518253"/>
              <a:chExt cx="3032024" cy="230945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E016DE7-7AA1-53FC-44C8-52D97ED3FF0E}"/>
                  </a:ext>
                </a:extLst>
              </p:cNvPr>
              <p:cNvGrpSpPr/>
              <p:nvPr/>
            </p:nvGrpSpPr>
            <p:grpSpPr>
              <a:xfrm>
                <a:off x="6130747" y="4518253"/>
                <a:ext cx="3024580" cy="2285997"/>
                <a:chOff x="6130747" y="4518253"/>
                <a:chExt cx="3024580" cy="2285997"/>
              </a:xfrm>
            </p:grpSpPr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716C4EF3-5A3C-CC93-A4EE-2DE27BBAF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1179" y="4746963"/>
                  <a:ext cx="2809065" cy="2057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CD7F1648-CAF2-366A-0FB2-28E9B98773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0747" y="4518253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007702ED-AA04-C7C3-45B8-562BC2C02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8190" y="4612586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73D4492-14CD-3B3B-B9DE-4E27BEA21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940" y="4700834"/>
              <a:ext cx="2809066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7B161-FC38-C2B3-4B19-8B3CD11384A2}"/>
              </a:ext>
            </a:extLst>
          </p:cNvPr>
          <p:cNvGrpSpPr/>
          <p:nvPr/>
        </p:nvGrpSpPr>
        <p:grpSpPr>
          <a:xfrm>
            <a:off x="7704120" y="157863"/>
            <a:ext cx="3099069" cy="2313967"/>
            <a:chOff x="7824453" y="20939"/>
            <a:chExt cx="3099069" cy="231396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D1CA90A-9187-AC72-D318-93B906619171}"/>
                </a:ext>
              </a:extLst>
            </p:cNvPr>
            <p:cNvGrpSpPr/>
            <p:nvPr/>
          </p:nvGrpSpPr>
          <p:grpSpPr>
            <a:xfrm>
              <a:off x="7824453" y="20939"/>
              <a:ext cx="3099069" cy="2313967"/>
              <a:chOff x="7824453" y="20939"/>
              <a:chExt cx="3099069" cy="231396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95A0006-50E5-1C58-426C-832DFA9D9992}"/>
                  </a:ext>
                </a:extLst>
              </p:cNvPr>
              <p:cNvGrpSpPr/>
              <p:nvPr/>
            </p:nvGrpSpPr>
            <p:grpSpPr>
              <a:xfrm>
                <a:off x="7824453" y="20939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81C004E-7474-1AE8-842B-AC557312FAFA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8068388" y="-273665"/>
                  <a:chExt cx="3099069" cy="2313967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6B0AD583-EF4A-C5D2-5E21-70104423E7F1}"/>
                      </a:ext>
                    </a:extLst>
                  </p:cNvPr>
                  <p:cNvGrpSpPr/>
                  <p:nvPr/>
                </p:nvGrpSpPr>
                <p:grpSpPr>
                  <a:xfrm>
                    <a:off x="8068388" y="-273665"/>
                    <a:ext cx="3099069" cy="2313967"/>
                    <a:chOff x="8068388" y="-273665"/>
                    <a:chExt cx="3099069" cy="2313967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F69C55E3-0E48-BA35-764A-8ADAC7FAB9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8388" y="-273665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92AF5BDC-FB4B-5253-7796-C461696342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76901" y="-273665"/>
                        <a:ext cx="3090556" cy="2313967"/>
                        <a:chOff x="8076901" y="-273665"/>
                        <a:chExt cx="3090556" cy="2313967"/>
                      </a:xfrm>
                    </p:grpSpPr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94CD13DD-BAC3-3FC4-43CD-696D9051FA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5439" y="-273665"/>
                          <a:ext cx="3082018" cy="21430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50" name="Picture 2">
                          <a:extLst>
                            <a:ext uri="{FF2B5EF4-FFF2-40B4-BE49-F238E27FC236}">
                              <a16:creationId xmlns:a16="http://schemas.microsoft.com/office/drawing/2014/main" id="{F57F01C2-94A8-047B-3AFE-42F232FCAF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6901" y="-187838"/>
                          <a:ext cx="3013602" cy="20955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6" name="Picture 12">
                          <a:extLst>
                            <a:ext uri="{FF2B5EF4-FFF2-40B4-BE49-F238E27FC236}">
                              <a16:creationId xmlns:a16="http://schemas.microsoft.com/office/drawing/2014/main" id="{31AB7B5E-BEE0-56F4-FD8B-E853E7BB52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9884" y="-115448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2" name="Picture 12">
                          <a:extLst>
                            <a:ext uri="{FF2B5EF4-FFF2-40B4-BE49-F238E27FC236}">
                              <a16:creationId xmlns:a16="http://schemas.microsoft.com/office/drawing/2014/main" id="{411682FC-4BB1-33C1-BAB7-FFCBB5F035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9884" y="-24198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12" name="Picture 16">
                        <a:extLst>
                          <a:ext uri="{FF2B5EF4-FFF2-40B4-BE49-F238E27FC236}">
                            <a16:creationId xmlns:a16="http://schemas.microsoft.com/office/drawing/2014/main" id="{C587784D-BF99-D883-09B2-806AF83D5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388" y="-11705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098" name="Picture 2">
                      <a:extLst>
                        <a:ext uri="{FF2B5EF4-FFF2-40B4-BE49-F238E27FC236}">
                          <a16:creationId xmlns:a16="http://schemas.microsoft.com/office/drawing/2014/main" id="{4A1DB607-0A50-84E6-CBA1-C082B418B0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93031" y="-7335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8" name="Picture 2">
                    <a:extLst>
                      <a:ext uri="{FF2B5EF4-FFF2-40B4-BE49-F238E27FC236}">
                        <a16:creationId xmlns:a16="http://schemas.microsoft.com/office/drawing/2014/main" id="{B6A6AA09-0954-A039-FC7D-642D9BBAD4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8775" y="-36230"/>
                    <a:ext cx="2901495" cy="19877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1" name="Picture 4">
                  <a:extLst>
                    <a:ext uri="{FF2B5EF4-FFF2-40B4-BE49-F238E27FC236}">
                      <a16:creationId xmlns:a16="http://schemas.microsoft.com/office/drawing/2014/main" id="{F5396917-6D28-63E3-6644-C274CDC3D2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5949" y="248612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00AD2E5C-72D2-CC6F-6339-00ADBB616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235" y="52563"/>
                <a:ext cx="2774304" cy="2146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17193A1-E6BA-71FD-44A2-CEF68D263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974" y="99126"/>
              <a:ext cx="2713002" cy="20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E3A67F-1DFF-56DC-A09B-7761266E5063}"/>
              </a:ext>
            </a:extLst>
          </p:cNvPr>
          <p:cNvGrpSpPr/>
          <p:nvPr/>
        </p:nvGrpSpPr>
        <p:grpSpPr>
          <a:xfrm>
            <a:off x="6189364" y="2343055"/>
            <a:ext cx="3133816" cy="2278836"/>
            <a:chOff x="6189364" y="2343055"/>
            <a:chExt cx="3133816" cy="22788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AF9E89-F597-A118-AA2A-7820B8F64200}"/>
                </a:ext>
              </a:extLst>
            </p:cNvPr>
            <p:cNvGrpSpPr/>
            <p:nvPr/>
          </p:nvGrpSpPr>
          <p:grpSpPr>
            <a:xfrm>
              <a:off x="6194731" y="2343055"/>
              <a:ext cx="3128449" cy="2278836"/>
              <a:chOff x="6138129" y="2126879"/>
              <a:chExt cx="3128449" cy="227883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BB4157E-0C07-98A4-0210-E96EE4D80FB5}"/>
                  </a:ext>
                </a:extLst>
              </p:cNvPr>
              <p:cNvGrpSpPr/>
              <p:nvPr/>
            </p:nvGrpSpPr>
            <p:grpSpPr>
              <a:xfrm>
                <a:off x="6138129" y="2126879"/>
                <a:ext cx="3128449" cy="2278836"/>
                <a:chOff x="6138112" y="2222199"/>
                <a:chExt cx="3128449" cy="227883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C4C5A9-8D89-681A-E6F8-29D2FA688533}"/>
                    </a:ext>
                  </a:extLst>
                </p:cNvPr>
                <p:cNvGrpSpPr/>
                <p:nvPr/>
              </p:nvGrpSpPr>
              <p:grpSpPr>
                <a:xfrm>
                  <a:off x="6211882" y="2222199"/>
                  <a:ext cx="3054679" cy="2278836"/>
                  <a:chOff x="6221458" y="2265248"/>
                  <a:chExt cx="3054679" cy="2278836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56837E3F-912F-0EA0-9C30-785C24D76463}"/>
                      </a:ext>
                    </a:extLst>
                  </p:cNvPr>
                  <p:cNvGrpSpPr/>
                  <p:nvPr/>
                </p:nvGrpSpPr>
                <p:grpSpPr>
                  <a:xfrm>
                    <a:off x="6221458" y="2265248"/>
                    <a:ext cx="3054679" cy="2278836"/>
                    <a:chOff x="6227030" y="2209036"/>
                    <a:chExt cx="3054679" cy="2278836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0C5CC512-BFCC-3B6C-6C87-BC6E787FDA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7030" y="2209036"/>
                      <a:ext cx="3027266" cy="2278836"/>
                      <a:chOff x="6257607" y="2206191"/>
                      <a:chExt cx="3027266" cy="2278836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992AF73E-54D4-B75D-B717-3C9C5BDC7A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7607" y="2206191"/>
                        <a:ext cx="3013604" cy="2278836"/>
                        <a:chOff x="6257607" y="2234766"/>
                        <a:chExt cx="3013604" cy="2278836"/>
                      </a:xfrm>
                    </p:grpSpPr>
                    <p:pic>
                      <p:nvPicPr>
                        <p:cNvPr id="2056" name="Picture 8">
                          <a:extLst>
                            <a:ext uri="{FF2B5EF4-FFF2-40B4-BE49-F238E27FC236}">
                              <a16:creationId xmlns:a16="http://schemas.microsoft.com/office/drawing/2014/main" id="{68812EB7-DFF5-40D0-B201-D4B75D88B0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7740" y="2234766"/>
                          <a:ext cx="2783049" cy="1935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6" name="Picture 8">
                          <a:extLst>
                            <a:ext uri="{FF2B5EF4-FFF2-40B4-BE49-F238E27FC236}">
                              <a16:creationId xmlns:a16="http://schemas.microsoft.com/office/drawing/2014/main" id="{5312968A-C888-1530-54AD-F3EED0F4A3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0506" y="2299558"/>
                          <a:ext cx="2968986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2" name="Picture 18">
                          <a:extLst>
                            <a:ext uri="{FF2B5EF4-FFF2-40B4-BE49-F238E27FC236}">
                              <a16:creationId xmlns:a16="http://schemas.microsoft.com/office/drawing/2014/main" id="{EB1710A7-D273-F6E2-CC5B-BEF9BA5783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7608" y="2379201"/>
                          <a:ext cx="3013603" cy="20645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4" name="Picture 4">
                          <a:extLst>
                            <a:ext uri="{FF2B5EF4-FFF2-40B4-BE49-F238E27FC236}">
                              <a16:creationId xmlns:a16="http://schemas.microsoft.com/office/drawing/2014/main" id="{5D9BB651-C483-9D58-B816-538F5A00E4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7607" y="2449102"/>
                          <a:ext cx="3013603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10" name="Picture 14">
                        <a:extLst>
                          <a:ext uri="{FF2B5EF4-FFF2-40B4-BE49-F238E27FC236}">
                            <a16:creationId xmlns:a16="http://schemas.microsoft.com/office/drawing/2014/main" id="{8065E0FE-CC05-52E9-9F90-DCC81ECFFA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271" y="2313756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4" name="Picture 8">
                      <a:extLst>
                        <a:ext uri="{FF2B5EF4-FFF2-40B4-BE49-F238E27FC236}">
                          <a16:creationId xmlns:a16="http://schemas.microsoft.com/office/drawing/2014/main" id="{9CE35E34-3756-B2AF-C4C9-FAA970437A2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8107" y="227392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10">
                    <a:extLst>
                      <a:ext uri="{FF2B5EF4-FFF2-40B4-BE49-F238E27FC236}">
                        <a16:creationId xmlns:a16="http://schemas.microsoft.com/office/drawing/2014/main" id="{36038720-9935-8EBD-1C6C-9665F335C3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1034" y="238163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6">
                  <a:extLst>
                    <a:ext uri="{FF2B5EF4-FFF2-40B4-BE49-F238E27FC236}">
                      <a16:creationId xmlns:a16="http://schemas.microsoft.com/office/drawing/2014/main" id="{C3517678-37A4-6933-D27D-1EE3E2237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8112" y="232985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FD8FEE6F-5D62-0821-6BE4-D30B65C5F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4002" y="2210571"/>
                <a:ext cx="2781984" cy="2152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5334B98-C20C-8D03-B657-3859C77F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364" y="2444087"/>
              <a:ext cx="2777763" cy="214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20DDB4-9307-A02F-1BED-B114AF8F1DAF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79296" y="4367520"/>
            <a:chExt cx="3087602" cy="231274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0941E74-3971-D9E7-CC67-64D709DF99EF}"/>
                </a:ext>
              </a:extLst>
            </p:cNvPr>
            <p:cNvGrpSpPr/>
            <p:nvPr/>
          </p:nvGrpSpPr>
          <p:grpSpPr>
            <a:xfrm>
              <a:off x="6179296" y="4367520"/>
              <a:ext cx="3087602" cy="2312744"/>
              <a:chOff x="6179296" y="4367520"/>
              <a:chExt cx="3087602" cy="231274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F8DE339-9F95-C27B-A2F3-5DADCDABB8F2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A27C53B-FEFE-2F96-9F96-61112231DF28}"/>
                    </a:ext>
                  </a:extLst>
                </p:cNvPr>
                <p:cNvGrpSpPr/>
                <p:nvPr/>
              </p:nvGrpSpPr>
              <p:grpSpPr>
                <a:xfrm>
                  <a:off x="6223816" y="4367520"/>
                  <a:ext cx="3043082" cy="2312744"/>
                  <a:chOff x="6223816" y="4367520"/>
                  <a:chExt cx="3043082" cy="2312744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CCD0B348-98A9-DB9B-07ED-BF566D5FA11E}"/>
                      </a:ext>
                    </a:extLst>
                  </p:cNvPr>
                  <p:cNvGrpSpPr/>
                  <p:nvPr/>
                </p:nvGrpSpPr>
                <p:grpSpPr>
                  <a:xfrm>
                    <a:off x="6240911" y="4367520"/>
                    <a:ext cx="3025987" cy="2284360"/>
                    <a:chOff x="6260856" y="4531445"/>
                    <a:chExt cx="3025987" cy="2284360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131540B6-6A74-D070-CB59-58BCEFF413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63453" y="4531445"/>
                      <a:ext cx="3023390" cy="2240579"/>
                      <a:chOff x="6263453" y="4531445"/>
                      <a:chExt cx="3023390" cy="2240579"/>
                    </a:xfrm>
                  </p:grpSpPr>
                  <p:grpSp>
                    <p:nvGrpSpPr>
                      <p:cNvPr id="17" name="Group 16">
                        <a:extLst>
                          <a:ext uri="{FF2B5EF4-FFF2-40B4-BE49-F238E27FC236}">
                            <a16:creationId xmlns:a16="http://schemas.microsoft.com/office/drawing/2014/main" id="{3E8EB135-05CB-3111-7B43-BBC76EC6C9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2249" cy="2240579"/>
                        <a:chOff x="6263453" y="4540970"/>
                        <a:chExt cx="3022249" cy="2240579"/>
                      </a:xfrm>
                    </p:grpSpPr>
                    <p:pic>
                      <p:nvPicPr>
                        <p:cNvPr id="2058" name="Picture 10">
                          <a:extLst>
                            <a:ext uri="{FF2B5EF4-FFF2-40B4-BE49-F238E27FC236}">
                              <a16:creationId xmlns:a16="http://schemas.microsoft.com/office/drawing/2014/main" id="{EE76052D-B445-682E-CB8C-CA2AB34EEB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4601" y="4540970"/>
                          <a:ext cx="2877940" cy="20011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7" name="Picture 10">
                          <a:extLst>
                            <a:ext uri="{FF2B5EF4-FFF2-40B4-BE49-F238E27FC236}">
                              <a16:creationId xmlns:a16="http://schemas.microsoft.com/office/drawing/2014/main" id="{0210BBF1-D08A-5E12-638D-3ABDFCA205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9678" y="4606043"/>
                          <a:ext cx="3003549" cy="20885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4" name="Picture 20">
                          <a:extLst>
                            <a:ext uri="{FF2B5EF4-FFF2-40B4-BE49-F238E27FC236}">
                              <a16:creationId xmlns:a16="http://schemas.microsoft.com/office/drawing/2014/main" id="{3B326D0B-143C-8483-F70E-E449CB1FF7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2100" y="4673070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8" name="Picture 6">
                          <a:extLst>
                            <a:ext uri="{FF2B5EF4-FFF2-40B4-BE49-F238E27FC236}">
                              <a16:creationId xmlns:a16="http://schemas.microsoft.com/office/drawing/2014/main" id="{C2C1C432-92DF-A705-4B6F-4E7C082821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3453" y="4717048"/>
                          <a:ext cx="3013603" cy="20645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8" name="Picture 12">
                        <a:extLst>
                          <a:ext uri="{FF2B5EF4-FFF2-40B4-BE49-F238E27FC236}">
                            <a16:creationId xmlns:a16="http://schemas.microsoft.com/office/drawing/2014/main" id="{F7DB2DBD-CBD9-3F0E-FF2A-EFF3C88693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241" y="4687676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6" name="Picture 10">
                      <a:extLst>
                        <a:ext uri="{FF2B5EF4-FFF2-40B4-BE49-F238E27FC236}">
                          <a16:creationId xmlns:a16="http://schemas.microsoft.com/office/drawing/2014/main" id="{FC6EB07C-F2B9-3B14-ED68-8CA0A22D98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0856" y="4751305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12">
                    <a:extLst>
                      <a:ext uri="{FF2B5EF4-FFF2-40B4-BE49-F238E27FC236}">
                        <a16:creationId xmlns:a16="http://schemas.microsoft.com/office/drawing/2014/main" id="{72046FAA-A4EC-8A33-206C-195A727C81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23816" y="4616198"/>
                    <a:ext cx="3012969" cy="20640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8" name="Picture 8">
                  <a:extLst>
                    <a:ext uri="{FF2B5EF4-FFF2-40B4-BE49-F238E27FC236}">
                      <a16:creationId xmlns:a16="http://schemas.microsoft.com/office/drawing/2014/main" id="{6600C8A6-6091-99CC-4F1D-C22E77A208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296" y="455111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7" name="Picture 4">
                <a:extLst>
                  <a:ext uri="{FF2B5EF4-FFF2-40B4-BE49-F238E27FC236}">
                    <a16:creationId xmlns:a16="http://schemas.microsoft.com/office/drawing/2014/main" id="{88D9B9CE-986B-55DF-41A9-8CF5509953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2947" y="4486997"/>
                <a:ext cx="2675898" cy="2069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9C6ED96-B026-FE23-F051-1943C5481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927" y="4485681"/>
              <a:ext cx="2777762" cy="214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5CDEEF-73AE-E6E5-AED5-1A3926B571FA}"/>
              </a:ext>
            </a:extLst>
          </p:cNvPr>
          <p:cNvGrpSpPr/>
          <p:nvPr/>
        </p:nvGrpSpPr>
        <p:grpSpPr>
          <a:xfrm>
            <a:off x="9232330" y="4379332"/>
            <a:ext cx="2781984" cy="2271917"/>
            <a:chOff x="9232330" y="4379332"/>
            <a:chExt cx="2781984" cy="227191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70C367B-00B8-446A-6DCE-43BE4BA63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330" y="4502493"/>
              <a:ext cx="2781984" cy="214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B91444-0C34-B86E-7D8F-AFCC5762B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743" y="4379332"/>
              <a:ext cx="2767463" cy="2137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4989A30-D683-9FAC-4689-4EC8C2A8D52C}"/>
              </a:ext>
            </a:extLst>
          </p:cNvPr>
          <p:cNvSpPr/>
          <p:nvPr/>
        </p:nvSpPr>
        <p:spPr>
          <a:xfrm>
            <a:off x="9101683" y="1828524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A0D039-FC0A-13FB-75D7-485DBE3A9A48}"/>
              </a:ext>
            </a:extLst>
          </p:cNvPr>
          <p:cNvSpPr/>
          <p:nvPr/>
        </p:nvSpPr>
        <p:spPr>
          <a:xfrm>
            <a:off x="7559853" y="4063611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F402E9-15CE-C9B3-5F5B-8447B88149B3}"/>
              </a:ext>
            </a:extLst>
          </p:cNvPr>
          <p:cNvSpPr/>
          <p:nvPr/>
        </p:nvSpPr>
        <p:spPr>
          <a:xfrm>
            <a:off x="7582915" y="6161473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C9FBCF4-C221-4A7E-21F5-54F653B7F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1325563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AC59179-F582-6D95-6B08-0C0FDDD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1325563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BD177968-A97A-9BA3-C8AE-1099645C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3995209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B0890CD3-8677-045C-EA94-03B66A856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3995209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22668</TotalTime>
  <Words>657</Words>
  <Application>Microsoft Office PowerPoint</Application>
  <PresentationFormat>Widescreen</PresentationFormat>
  <Paragraphs>114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a040x170s022</vt:lpstr>
      <vt:lpstr>a040x170 seed</vt:lpstr>
      <vt:lpstr>a040x170s017</vt:lpstr>
      <vt:lpstr>a040x170s015 seed</vt:lpstr>
      <vt:lpstr>a040x170s013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185</cp:revision>
  <dcterms:created xsi:type="dcterms:W3CDTF">2023-07-26T17:49:20Z</dcterms:created>
  <dcterms:modified xsi:type="dcterms:W3CDTF">2024-12-04T21:25:02Z</dcterms:modified>
</cp:coreProperties>
</file>